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68" r:id="rId15"/>
    <p:sldId id="270" r:id="rId16"/>
    <p:sldId id="271" r:id="rId17"/>
    <p:sldId id="272" r:id="rId18"/>
    <p:sldId id="277" r:id="rId19"/>
    <p:sldId id="274" r:id="rId20"/>
    <p:sldId id="273" r:id="rId21"/>
    <p:sldId id="276" r:id="rId22"/>
    <p:sldId id="275" r:id="rId23"/>
    <p:sldId id="278" r:id="rId24"/>
    <p:sldId id="279" r:id="rId25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5F3BB7-734D-4399-A1DA-764C8E98D1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6F2C9AB-9895-48A5-91DD-0ABB77CE98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FBD779-5078-4411-BF1F-3E91445FA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1DD47C0-CACB-41B2-A839-E674BB0E3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F81FAB-2810-4E4D-9D69-F4A787DA7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91240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1C69AE-F10A-4CBB-A1A7-39AE7C985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7D6F579-5989-41EF-A33A-220DDA63F0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60236D-3DAA-4BAA-9734-EB331D051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46291C-60D5-4097-A232-4FA9A3951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F8C7DF2-5983-479F-A529-F079858C9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6271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DB46E0B-8DF3-4DD0-B41A-5CF40DC448C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C94C04F-CF45-4638-BB86-F2D58D4445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FD44875-F8FB-4E2D-8C26-5BD635C4B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DBCB23F-E1BF-482C-BF8E-3E4934D47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9BB8EED-8D04-4B7D-A53E-4F80CA16E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176074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C904C2-1632-471E-9799-3C082A6B3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6700E21-8F9D-45D2-BBE1-92C900AC5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8E83169-720B-4D48-8635-7177EAEB4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44AACCA-6AF2-4A5F-9AA1-235C1986A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2B3DEFD-DFA4-4D53-B544-6767AFDF36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834689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17C3C0-17E9-4DA5-BAFB-F184F3B89A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58378B-792D-41DE-AF23-3CD0C450F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A19849-7918-4092-B059-9D392A009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03E926-0AA7-4728-9098-0BC7D46C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F29FD9C-BC81-41C2-A411-B62305861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87527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42A36E-D97A-465B-BCE7-E119D88AA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AEB65B7-5476-46FE-AB90-443D62B1D6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836B9C7-1481-41BF-A06A-CED3A04CDB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97496FB-BB2D-4D83-A3F3-6E2268093B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5EA9D08-A954-45B4-BDF4-9227B2BD7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75AD469-E8B4-4D70-9131-4AB4001E5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004517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2D9EF3-B15B-4B35-A685-6BDFB962EE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1DD83AE-28AC-4E0E-A775-DBBC0B710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F138226D-3D18-482A-8E65-287E8D771A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D42955-449D-4CB6-B397-F87AC3C2A8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593CC05-FB17-4CB0-8525-568214B9FC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6E69EA6-F089-42E3-9E73-0A68EBF35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1369E95-D697-4F12-9784-626BEB600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2137A3D-B22F-4499-8B3A-FB378D5C5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625749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A206C5-68AF-44FD-A731-207480255F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6C9207-B0C2-4C92-8C13-BDCB5A8C1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793EFD5-30D3-49F4-95DA-36C6824C53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B86ABFE-398C-498D-B09C-05559A200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508993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27B7CFD-E8F1-4966-832B-9A33338AF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6E5DC80-A3E9-400D-8B32-10632E299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F1F9BA4-7B09-46DD-84DE-E95A8E46D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35014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333D83-9790-46E0-B80C-645F555EE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E5D71A-0372-4CC3-855F-239B3A40BE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490848F-5CC4-4796-93D4-789AB3D97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E3B13B7-AA8D-4EAA-8E88-44B94F023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9A866A8-0B37-4EE9-B3F2-2CF496DD4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94EE04F-BE6C-449D-BD59-5F9E7E238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955936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C642A6-226D-43B7-9B0B-C61222B6F9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02364CC-FE3C-413F-967C-EAD9B31010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72C18D1-C181-4BB3-AF95-7A3B631CF8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11D52F1-4AED-401F-B2E3-D086B1365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A3F8CB2-2C67-4BF1-8AE5-094C654A8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E4BF0B9-A438-49AB-A59E-6FD9FB20E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29058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A10F054-AC3F-4543-89CA-1C12FC6F8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423A2F-34A6-4F07-A331-18F411A2E0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DEA4D2C-D153-4B38-9E15-BFA7F2DACD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2B5C85-D29B-4846-B92E-8BCFC859035D}" type="datetimeFigureOut">
              <a:rPr lang="es-PE" smtClean="0"/>
              <a:t>23/07/2019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662C7F3-D071-46CC-8822-9DD393FFE2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E1C05D1-9682-4195-93BD-105C727BE0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7CF4F3-0825-4E82-AABA-73B41F5D01A9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620169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2E143-17D6-4941-9F9F-DCA7CA19BC0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US" dirty="0"/>
              <a:t>SCRUM en Resumen</a:t>
            </a:r>
            <a:endParaRPr lang="es-PE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3AED7B8-E693-47D6-BE61-4346E72399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US"/>
              <a:t>Armando Ruiz</a:t>
            </a:r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238001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2F76E6C-E843-4F07-B103-94C0103BC3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18" t="20184" r="38693" b="24893"/>
          <a:stretch/>
        </p:blipFill>
        <p:spPr>
          <a:xfrm>
            <a:off x="1174458" y="352336"/>
            <a:ext cx="9253057" cy="596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219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056F08F-90FF-4B1B-9018-EBDB1FF154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85" t="25321" r="31054" b="24771"/>
          <a:stretch/>
        </p:blipFill>
        <p:spPr>
          <a:xfrm>
            <a:off x="553673" y="503339"/>
            <a:ext cx="10682804" cy="520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9883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E6BB66AC-0894-4C85-9B32-5522D20E5D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005" t="25443" r="37179" b="24649"/>
          <a:stretch/>
        </p:blipFill>
        <p:spPr>
          <a:xfrm>
            <a:off x="1191236" y="478172"/>
            <a:ext cx="10063172" cy="567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581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8CECF6-46D7-48E4-BC34-AC5CB16FF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36783" y="3066380"/>
            <a:ext cx="5554211" cy="1325563"/>
          </a:xfrm>
        </p:spPr>
        <p:txBody>
          <a:bodyPr/>
          <a:lstStyle/>
          <a:p>
            <a:r>
              <a:rPr lang="es-US" dirty="0"/>
              <a:t>Ejecución del SPRINT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03575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F128C5-61FB-4527-9299-3A0EA086C8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757" t="25566" r="36766" b="26238"/>
          <a:stretch/>
        </p:blipFill>
        <p:spPr>
          <a:xfrm>
            <a:off x="1090568" y="604007"/>
            <a:ext cx="9378891" cy="535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5029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19AAA2F-4AEE-43A5-B0B2-3B967DFE8E1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22" t="25811" r="37798" b="24771"/>
          <a:stretch/>
        </p:blipFill>
        <p:spPr>
          <a:xfrm>
            <a:off x="989900" y="780175"/>
            <a:ext cx="9597005" cy="5253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114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18F36DC8-6E03-4EA8-8FBA-418EAF940D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81" t="25932" r="38624" b="24405"/>
          <a:stretch/>
        </p:blipFill>
        <p:spPr>
          <a:xfrm>
            <a:off x="1166069" y="545284"/>
            <a:ext cx="9342484" cy="5553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623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C56C9CE-10A3-4930-91FC-F872F2F132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01" t="25811" r="36904" b="24159"/>
          <a:stretch/>
        </p:blipFill>
        <p:spPr>
          <a:xfrm>
            <a:off x="1342238" y="494951"/>
            <a:ext cx="9568144" cy="572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06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E5A417-356D-4325-9B15-6BB88C3BB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40545"/>
            <a:ext cx="10515600" cy="1325563"/>
          </a:xfrm>
        </p:spPr>
        <p:txBody>
          <a:bodyPr/>
          <a:lstStyle/>
          <a:p>
            <a:pPr algn="ctr"/>
            <a:r>
              <a:rPr lang="es-US" dirty="0"/>
              <a:t>INCREMENTO DEL PRUDUCTO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816797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CEA8D7E-664D-4FE9-9391-9CFAFC4C88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33" t="25811" r="34082" b="28073"/>
          <a:stretch/>
        </p:blipFill>
        <p:spPr>
          <a:xfrm>
            <a:off x="830510" y="914399"/>
            <a:ext cx="10593624" cy="488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564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FBC5519-D9CC-497B-A93D-EBF3C0D947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79" t="20917" r="31399" b="25994"/>
          <a:stretch/>
        </p:blipFill>
        <p:spPr>
          <a:xfrm>
            <a:off x="780175" y="486561"/>
            <a:ext cx="10210368" cy="551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3188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E5A417-356D-4325-9B15-6BB88C3BB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40545"/>
            <a:ext cx="10515600" cy="1325563"/>
          </a:xfrm>
        </p:spPr>
        <p:txBody>
          <a:bodyPr/>
          <a:lstStyle/>
          <a:p>
            <a:pPr algn="ctr"/>
            <a:r>
              <a:rPr lang="es-US" dirty="0"/>
              <a:t>SPRINT REVIEW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36004053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CEA8D7E-664D-4FE9-9391-9CFAFC4C88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33" t="25811" r="34082" b="28073"/>
          <a:stretch/>
        </p:blipFill>
        <p:spPr>
          <a:xfrm>
            <a:off x="830510" y="914399"/>
            <a:ext cx="10593624" cy="488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1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DFCAC3F-00BE-4104-8356-F87C0684F2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69" t="25566" r="38211" b="25137"/>
          <a:stretch/>
        </p:blipFill>
        <p:spPr>
          <a:xfrm>
            <a:off x="1057011" y="469783"/>
            <a:ext cx="9529895" cy="5656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743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E5A417-356D-4325-9B15-6BB88C3BB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40545"/>
            <a:ext cx="10515600" cy="1325563"/>
          </a:xfrm>
        </p:spPr>
        <p:txBody>
          <a:bodyPr/>
          <a:lstStyle/>
          <a:p>
            <a:pPr algn="ctr"/>
            <a:r>
              <a:rPr lang="es-US" dirty="0"/>
              <a:t>SPRINT RETROSPECTIVA</a:t>
            </a:r>
            <a:endParaRPr lang="es-PE" dirty="0"/>
          </a:p>
        </p:txBody>
      </p:sp>
    </p:spTree>
    <p:extLst>
      <p:ext uri="{BB962C8B-B14F-4D97-AF65-F5344CB8AC3E}">
        <p14:creationId xmlns:p14="http://schemas.microsoft.com/office/powerpoint/2010/main" val="42768103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09D52338-886C-417E-8FFF-231D23AEDA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32" t="26300" r="39037" b="24648"/>
          <a:stretch/>
        </p:blipFill>
        <p:spPr>
          <a:xfrm>
            <a:off x="1342237" y="612396"/>
            <a:ext cx="9261447" cy="568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751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624B7EE1-97B9-41A7-90B0-0DC37AD22C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49" t="23853" r="39794" b="27706"/>
          <a:stretch/>
        </p:blipFill>
        <p:spPr>
          <a:xfrm>
            <a:off x="1066800" y="434167"/>
            <a:ext cx="10058400" cy="5989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51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2CAE347-A622-4B20-9415-3112FCE546E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587" t="20550" r="37730" b="24403"/>
          <a:stretch/>
        </p:blipFill>
        <p:spPr>
          <a:xfrm>
            <a:off x="1490444" y="438379"/>
            <a:ext cx="9211112" cy="598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12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9C3CE54D-A31F-4D18-9DF9-E6FC2F59CE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36" t="19694" r="37179" b="24526"/>
          <a:stretch/>
        </p:blipFill>
        <p:spPr>
          <a:xfrm>
            <a:off x="1300293" y="486562"/>
            <a:ext cx="9622173" cy="605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921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7495BFB-49CC-4391-99A4-9476DF335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257" t="24342" r="35321" b="30642"/>
          <a:stretch/>
        </p:blipFill>
        <p:spPr>
          <a:xfrm>
            <a:off x="302003" y="478171"/>
            <a:ext cx="11383947" cy="5108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8750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B1C4CE4D-7EC6-4A27-A0FC-A7CEF97E06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50" t="20917" r="32981" b="24526"/>
          <a:stretch/>
        </p:blipFill>
        <p:spPr>
          <a:xfrm>
            <a:off x="1375795" y="511727"/>
            <a:ext cx="9257683" cy="551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70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DED11CE7-D7C7-4FE4-9409-5E6D665F05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079" t="19939" r="32430" b="25383"/>
          <a:stretch/>
        </p:blipFill>
        <p:spPr>
          <a:xfrm>
            <a:off x="897622" y="528506"/>
            <a:ext cx="10261706" cy="558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6381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57A4E7C-739B-4965-855F-95F126E694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11" t="21040" r="39587" b="26605"/>
          <a:stretch/>
        </p:blipFill>
        <p:spPr>
          <a:xfrm>
            <a:off x="1115734" y="427837"/>
            <a:ext cx="9437615" cy="588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1549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15</Words>
  <Application>Microsoft Office PowerPoint</Application>
  <PresentationFormat>Panorámica</PresentationFormat>
  <Paragraphs>6</Paragraphs>
  <Slides>24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Tema de Office</vt:lpstr>
      <vt:lpstr>SCRUM en Resumen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Ejecución del SPRINT</vt:lpstr>
      <vt:lpstr>Presentación de PowerPoint</vt:lpstr>
      <vt:lpstr>Presentación de PowerPoint</vt:lpstr>
      <vt:lpstr>Presentación de PowerPoint</vt:lpstr>
      <vt:lpstr>Presentación de PowerPoint</vt:lpstr>
      <vt:lpstr>INCREMENTO DEL PRUDUCTO</vt:lpstr>
      <vt:lpstr>Presentación de PowerPoint</vt:lpstr>
      <vt:lpstr>SPRINT REVIEW</vt:lpstr>
      <vt:lpstr>Presentación de PowerPoint</vt:lpstr>
      <vt:lpstr>Presentación de PowerPoint</vt:lpstr>
      <vt:lpstr>SPRINT RETROSPECTIVA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Armando Ruiz</dc:creator>
  <cp:lastModifiedBy>Armando Ruiz</cp:lastModifiedBy>
  <cp:revision>4</cp:revision>
  <dcterms:created xsi:type="dcterms:W3CDTF">2019-07-23T14:35:58Z</dcterms:created>
  <dcterms:modified xsi:type="dcterms:W3CDTF">2019-07-23T15:49:00Z</dcterms:modified>
</cp:coreProperties>
</file>

<file path=docProps/thumbnail.jpeg>
</file>